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381" r:id="rId3"/>
    <p:sldId id="328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imeo.com/6727726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Warm Up: 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Employees of the 21</a:t>
            </a:r>
            <a:r>
              <a:rPr lang="en-US" sz="4800" baseline="30000" dirty="0" smtClean="0"/>
              <a:t>st</a:t>
            </a:r>
            <a:r>
              <a:rPr lang="en-US" sz="4800" dirty="0" smtClean="0"/>
              <a:t> Century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*Answer in complete sentences.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What skills are necessary for the modern employee?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What skills do you think you will have to learn to become more marketable in the modern and/or future workplace?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An International 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McDonald’s restaurants are not only in the USA, they are all over the world!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The world is becoming a smaller place due to businesses around the world entering a global marketplace.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Those who can appreciate other cultures and understand the different economic systems around the globe, the future holds endless opportunities.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Attitude Need Changing?</a:t>
            </a:r>
            <a:br>
              <a:rPr lang="en-US" b="1" dirty="0" smtClean="0"/>
            </a:br>
            <a:r>
              <a:rPr lang="en-US" b="1" dirty="0" smtClean="0"/>
              <a:t>Activity 245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Write some objectives (small goals that lead to your ultimate goal) that will help you on: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</a:rPr>
              <a:t>Activity 245.</a:t>
            </a:r>
          </a:p>
          <a:p>
            <a:pPr marL="0" indent="0">
              <a:buNone/>
            </a:pPr>
            <a:r>
              <a:rPr lang="en-US" sz="2800" dirty="0"/>
              <a:t>Video: </a:t>
            </a:r>
          </a:p>
          <a:p>
            <a:pPr marL="0" indent="0" algn="ctr">
              <a:buNone/>
            </a:pPr>
            <a:r>
              <a:rPr lang="en-US" sz="2800" dirty="0"/>
              <a:t>Success in the New Economy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FF0000"/>
                </a:solidFill>
                <a:hlinkClick r:id="rId2"/>
              </a:rPr>
              <a:t>http://vimeo.com/67277269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1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dirty="0"/>
              <a:t>Warm Up:  </a:t>
            </a:r>
            <a:br>
              <a:rPr lang="en-US" sz="4400" dirty="0"/>
            </a:br>
            <a:r>
              <a:rPr lang="en-US" sz="4400" dirty="0"/>
              <a:t>Employees of the 21</a:t>
            </a:r>
            <a:r>
              <a:rPr lang="en-US" sz="4400" baseline="30000" dirty="0"/>
              <a:t>st</a:t>
            </a:r>
            <a:r>
              <a:rPr lang="en-US" sz="4400" dirty="0"/>
              <a:t> Century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>
                <a:solidFill>
                  <a:schemeClr val="tx2"/>
                </a:solidFill>
              </a:rPr>
              <a:t>Objective:  </a:t>
            </a:r>
          </a:p>
          <a:p>
            <a:r>
              <a:rPr lang="en-US" sz="3600" dirty="0">
                <a:solidFill>
                  <a:schemeClr val="tx2"/>
                </a:solidFill>
              </a:rPr>
              <a:t>To discuss and analyze the workplace attitudes most in demand.</a:t>
            </a: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4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Employees for the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Textbook page 242.</a:t>
            </a:r>
          </a:p>
          <a:p>
            <a:r>
              <a:rPr lang="en-US" sz="3600" dirty="0">
                <a:solidFill>
                  <a:schemeClr val="tx2"/>
                </a:solidFill>
              </a:rPr>
              <a:t>Obviously the story above is inaccurate.</a:t>
            </a:r>
          </a:p>
          <a:p>
            <a:r>
              <a:rPr lang="en-US" sz="3600" dirty="0">
                <a:solidFill>
                  <a:schemeClr val="tx2"/>
                </a:solidFill>
              </a:rPr>
              <a:t>However, it is quite possible to make an educated guess (hypothesis) about the future’s general direction.</a:t>
            </a:r>
          </a:p>
          <a:p>
            <a:r>
              <a:rPr lang="en-US" sz="3600" dirty="0">
                <a:solidFill>
                  <a:schemeClr val="tx2"/>
                </a:solidFill>
              </a:rPr>
              <a:t>Trends are already becoming stronger for technology in our society.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Employees for the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Century: Activity 243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Select the best choice on Activity 243.</a:t>
            </a:r>
          </a:p>
          <a:p>
            <a:r>
              <a:rPr lang="en-US" sz="3200" dirty="0">
                <a:solidFill>
                  <a:schemeClr val="tx2"/>
                </a:solidFill>
              </a:rPr>
              <a:t>Give yourself three points for an ‘A’, two points for a ‘B’, and one point for a ‘C’.</a:t>
            </a:r>
          </a:p>
          <a:p>
            <a:r>
              <a:rPr lang="en-US" sz="3200" dirty="0">
                <a:solidFill>
                  <a:schemeClr val="tx2"/>
                </a:solidFill>
              </a:rPr>
              <a:t>Add up all your points and put it at the bottom of Activity 243.</a:t>
            </a:r>
          </a:p>
          <a:p>
            <a:r>
              <a:rPr lang="en-US" sz="3200" dirty="0">
                <a:solidFill>
                  <a:schemeClr val="tx2"/>
                </a:solidFill>
              </a:rPr>
              <a:t>If you scored between 26-30 points, you have the attitude that will make you a valued employee in the twenty-first century.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2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Values of Employees in the Future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Textbook Page 244</a:t>
            </a:r>
          </a:p>
          <a:p>
            <a:r>
              <a:rPr lang="en-US" sz="3600" dirty="0"/>
              <a:t>Employee’s of the Twenty-First Century include: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Embracing Technology</a:t>
            </a:r>
          </a:p>
          <a:p>
            <a:pPr lvl="1"/>
            <a:r>
              <a:rPr lang="en-US" sz="3600" dirty="0">
                <a:solidFill>
                  <a:srgbClr val="00B050"/>
                </a:solidFill>
              </a:rPr>
              <a:t>Life-Long Learners</a:t>
            </a:r>
          </a:p>
          <a:p>
            <a:pPr lvl="1"/>
            <a:r>
              <a:rPr lang="en-US" sz="3600" dirty="0">
                <a:solidFill>
                  <a:srgbClr val="0070C0"/>
                </a:solidFill>
              </a:rPr>
              <a:t>Flexibility</a:t>
            </a:r>
          </a:p>
          <a:p>
            <a:pPr lvl="1"/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An International Perspective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58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Embracing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People who capitalize on the power of technology are amongst the most valuable workers.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People at all job levels today are using a variety of technological accessories. From desktops to laptop, cell phone to iPhone /Android device, Kindle to </a:t>
            </a:r>
            <a:r>
              <a:rPr lang="en-US" sz="3200" dirty="0" err="1">
                <a:solidFill>
                  <a:schemeClr val="tx2"/>
                </a:solidFill>
              </a:rPr>
              <a:t>iPad</a:t>
            </a:r>
            <a:r>
              <a:rPr lang="en-US" sz="3200" dirty="0">
                <a:solidFill>
                  <a:schemeClr val="tx2"/>
                </a:solidFill>
              </a:rPr>
              <a:t>.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These devices allow employees to be more productive and efficient.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03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Life-Long Love of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With a  rapidly changing society, skills need to be updated frequently.</a:t>
            </a:r>
          </a:p>
          <a:p>
            <a:r>
              <a:rPr lang="en-US" sz="4000" dirty="0">
                <a:solidFill>
                  <a:schemeClr val="tx2"/>
                </a:solidFill>
              </a:rPr>
              <a:t>A love of learning will not only keep you employable, but will also make you feel a part of the advances taking place around you.</a:t>
            </a:r>
          </a:p>
          <a:p>
            <a:pPr marL="0" indent="0">
              <a:buNone/>
            </a:pP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Did You Know?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Most of the jobs you will have in the future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HAVE NOT EVEN BEEN INVENTED YET!!!!</a:t>
            </a:r>
          </a:p>
          <a:p>
            <a:pPr marL="0" indent="0">
              <a:buNone/>
            </a:pP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19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Flexibility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Remember that nothing is certain in life except change!</a:t>
            </a:r>
          </a:p>
          <a:p>
            <a:r>
              <a:rPr lang="en-US" sz="2800" dirty="0">
                <a:solidFill>
                  <a:schemeClr val="tx2"/>
                </a:solidFill>
              </a:rPr>
              <a:t>You need to be able to cope with the changes that will come about!</a:t>
            </a:r>
          </a:p>
          <a:p>
            <a:r>
              <a:rPr lang="en-US" sz="2800" dirty="0">
                <a:solidFill>
                  <a:schemeClr val="tx2"/>
                </a:solidFill>
              </a:rPr>
              <a:t>People who can embrace change and can live with some uncertainty are more likely to survive in today’s job market.</a:t>
            </a:r>
          </a:p>
          <a:p>
            <a:r>
              <a:rPr lang="en-US" sz="2800" dirty="0">
                <a:solidFill>
                  <a:schemeClr val="tx2"/>
                </a:solidFill>
              </a:rPr>
              <a:t>Whole job industries change…..or go extinct!</a:t>
            </a:r>
          </a:p>
          <a:p>
            <a:r>
              <a:rPr lang="en-US" sz="2800" dirty="0">
                <a:solidFill>
                  <a:schemeClr val="tx2"/>
                </a:solidFill>
              </a:rPr>
              <a:t>Constantly upgrading your skills will keep you marketable in the future job market.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13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1843</TotalTime>
  <Words>517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Warm Up:   Employees of the 21st Century</vt:lpstr>
      <vt:lpstr>Warm Up:   Employees of the 21st Century</vt:lpstr>
      <vt:lpstr>Employees for the 21st Century </vt:lpstr>
      <vt:lpstr>Employees for the 21st Century: Activity 243 </vt:lpstr>
      <vt:lpstr>Values of Employees in the Future</vt:lpstr>
      <vt:lpstr>Embracing Technology</vt:lpstr>
      <vt:lpstr>Life-Long Love of Learning</vt:lpstr>
      <vt:lpstr>Did You Know?</vt:lpstr>
      <vt:lpstr>Flexibility</vt:lpstr>
      <vt:lpstr>An International Perspective</vt:lpstr>
      <vt:lpstr>Attitude Need Changing? Activity 245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195</cp:revision>
  <dcterms:created xsi:type="dcterms:W3CDTF">2019-07-07T21:23:27Z</dcterms:created>
  <dcterms:modified xsi:type="dcterms:W3CDTF">2019-07-28T21:09:38Z</dcterms:modified>
</cp:coreProperties>
</file>